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E053-2B10-4B15-A316-7181B76BF3E0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3F80-77AF-4271-894B-CDC8B3A08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02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09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19D90-859D-D79F-7104-4B81B8119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E1C0A-370C-F0CA-02F0-A4ABA616E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9545A-4824-089E-7AD2-A9CDF2D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2B678-90F8-FE37-CE05-7463902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36666-0D19-103F-9D91-EA38F654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3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320CA-E733-418B-3D61-994A6398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07895B-8F96-7A08-C9D4-146913B55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63370-B794-F58F-C266-AD236199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CBDA0-FE42-3A16-D492-D7EE88E0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14106-531D-A2F6-F0B4-88AD313E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1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CF75CB-A32F-606A-8C0D-297FA9FE2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FB6AC9-5EB1-3823-ECF4-76EED292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B33C7-60B1-A74C-26C4-362BC84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CE26D-FD6A-D620-E1DF-EC126B3E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E9B4-10D4-4AAC-9AD3-975F4320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07DFD-5418-03BB-910D-1FB6CBC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924B83-1C8C-56DD-E6D9-EFA9006D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3C653-EC8B-9F04-5D6F-2CA0C48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6AD3A-FAFF-3625-80C5-96F676E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3FE3B-0C92-B23B-9646-F6B5007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29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4E342-9EDA-4F7E-7B7F-E6FEBE66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A7062-B976-7382-E6E8-79F7E14B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36AEC-AC63-E651-0CD9-7838D0FE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95923-210E-14A6-1A48-3901B0FB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B191B-3EC2-7FE7-79C4-A89E403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9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8A76C-3EA8-82C1-7830-555D027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53653-8CE6-E076-2850-10DDFACC7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AE9D4-693D-8ECF-49BF-1E3D4140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BCF29-ED10-9D90-F5E5-A2ABD054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B9F99A-CADC-82E3-2FE0-3A27851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07573-860D-D245-3AB3-CAB4C0E0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8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EBE9-C1EF-9D8A-4152-2AA6ED85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9E231-6BC1-5D70-733A-98BB6A97A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735DA9-7124-54B6-0FD7-96ED90DF5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306E84-5834-3120-6323-B8089333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BC1314-5463-8B44-0535-EE819D1E6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371B6-6339-EC1B-7777-CCE67BB7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D2BD48-CA1C-94F9-22F7-C90B091D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45658E-B4B0-4A24-BE8E-D40AD18C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18E29-93D9-131E-4E0B-82274745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889365-FC49-8755-7D0E-D6C8A731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99D69-01DE-5AD4-3E13-BB3EA35B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FA2135-1C1B-3F30-0FAF-C97AEBB6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9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F2D6E7-B0A1-B26C-B991-5F233CA3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9BED2D-9E58-7EAA-0128-4EF588EC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165EF-1B0D-8A06-4C96-97223B8E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A2755-301D-E04F-DBAD-19AECA3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AB88D-8552-7FBF-60C9-C9B04B36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FA0F19-BDD8-2EB6-FE84-478D68D3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6E5EE3-7505-2503-9573-75E661B0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13D01-D76A-4A0C-8CFC-C078924A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F89291-1F46-C92F-0EFB-02AD2D1D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8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52BBC-6E2F-14AF-E63F-FA135BC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161EE1-D74A-AE1B-99D4-1AA526DC8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02E0C-9E11-3B44-E4EE-9BE2CBDC3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CDB43-8930-D4D0-BEB5-C9FC3C9E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EB19B-A562-295F-341B-3DAB8B0C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6F2CB-8466-C356-9E8C-11F43A8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1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454A5-3A23-879E-9341-1432726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02F2E-441A-3A5C-BC01-B335F86D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08B1A5-30C2-8DD1-45DA-B11AFEBA1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6CE-E627-4065-BAAE-B9668B16A6A7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8DCFE-3EBA-56F2-71ED-5463E18DD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71A861-C3E4-6418-CEF6-5D0C9562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7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487C1-60DF-9BF4-0763-9936ADA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0C971B-0BBE-C12F-482D-A7230CB3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2" y="690283"/>
            <a:ext cx="7715836" cy="4962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7DE8E-013E-2C42-882F-2B78901AC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674"/>
            <a:ext cx="9144000" cy="2502568"/>
          </a:xfrm>
        </p:spPr>
        <p:txBody>
          <a:bodyPr>
            <a:normAutofit fontScale="90000"/>
          </a:bodyPr>
          <a:lstStyle/>
          <a:p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</a:t>
            </a: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«Найди инвестора»</a:t>
            </a:r>
            <a:b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(веб-сервис)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16AFD3-45F2-9706-E6A6-8279E38E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888"/>
            <a:ext cx="9144000" cy="745844"/>
          </a:xfrm>
        </p:spPr>
        <p:txBody>
          <a:bodyPr/>
          <a:lstStyle/>
          <a:p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Мастюгин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 и Волынский Иван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1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93" y="849429"/>
            <a:ext cx="8021155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849429"/>
            <a:ext cx="6803292" cy="1422133"/>
          </a:xfrm>
        </p:spPr>
        <p:txBody>
          <a:bodyPr>
            <a:normAutofit/>
          </a:bodyPr>
          <a:lstStyle/>
          <a:p>
            <a:r>
              <a:rPr lang="ru-RU" sz="5400" b="1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0" y="2174992"/>
            <a:ext cx="6468342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вас появилась гениальная бизнес идея, но не хватает денег для её реализации, а брать кредит - слишком рискованно? </a:t>
            </a:r>
          </a:p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Лучший вариант - привлечь инвесторов. Наш сайт позволит опубликовать свою бизнес идею - а инвесторы помогут собрать деньги, взамен на проценты с прибыли в будущем.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90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E57CBB-DB83-0195-D4C0-3B5EBD18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4" r="11090"/>
          <a:stretch/>
        </p:blipFill>
        <p:spPr>
          <a:xfrm>
            <a:off x="5200464" y="1253330"/>
            <a:ext cx="7211725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2408" y="849428"/>
            <a:ext cx="692580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Стартовая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можно зарегистрироваться как предприниматель и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</a:t>
            </a: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как инвестор.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Предприниматели публикуют идею для проекта, которая требует большой суммы денег для реализации.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 выбирают понравившиеся и инвестируют в них.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44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401" y="849429"/>
            <a:ext cx="654079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странице регистрации пользователи указывают свои основные данные (почта, пароль, имя), а также дополнительные – в зависимости от того, кем они регистрируются.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15155C-BE22-E263-6B10-3630F91F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83" y="84972"/>
            <a:ext cx="6795235" cy="33440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EB5464-9EA9-02D9-6211-9ECF8BCBC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982" y="3429000"/>
            <a:ext cx="6795235" cy="33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97"/>
            <a:ext cx="12192000" cy="64096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24197"/>
            <a:ext cx="11134164" cy="1094464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ПРЕДПРИНИМАТЕЛЬ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250258" y="1536173"/>
            <a:ext cx="37763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главной странице предприниматели видят список своих проектов. </a:t>
            </a:r>
          </a:p>
          <a:p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главной странице есть кнопка добавить проект – благодаря ей можно опубликовать проект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5E324-C098-2A1C-C0DA-E0E7E2B2873F}"/>
              </a:ext>
            </a:extLst>
          </p:cNvPr>
          <p:cNvSpPr txBox="1"/>
          <p:nvPr/>
        </p:nvSpPr>
        <p:spPr>
          <a:xfrm>
            <a:off x="4026570" y="1173527"/>
            <a:ext cx="635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 выглядит главная страница у предпринимателя: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0474A2-07E3-0348-7377-05A449418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570" y="1542859"/>
            <a:ext cx="7725878" cy="39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97"/>
            <a:ext cx="12192000" cy="64096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24197"/>
            <a:ext cx="11134164" cy="1094464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проекта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442764" y="1536173"/>
            <a:ext cx="38597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главной странице предприниматели видят список своих проектов. </a:t>
            </a:r>
          </a:p>
          <a:p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главной странице есть кнопка добавить проект – благодаря ей можно опубликовать проект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5E324-C098-2A1C-C0DA-E0E7E2B2873F}"/>
              </a:ext>
            </a:extLst>
          </p:cNvPr>
          <p:cNvSpPr txBox="1"/>
          <p:nvPr/>
        </p:nvSpPr>
        <p:spPr>
          <a:xfrm>
            <a:off x="442764" y="1173527"/>
            <a:ext cx="576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 выглядит главная страница у предпринимателя: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01B4E-97F2-AAFF-8A5B-F79676E6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87" y="1358193"/>
            <a:ext cx="5617945" cy="27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1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201</Words>
  <Application>Microsoft Office PowerPoint</Application>
  <PresentationFormat>Широкоэкранный</PresentationFormat>
  <Paragraphs>24</Paragraphs>
  <Slides>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 Проект  «Найди инвестора» (веб-сервис) </vt:lpstr>
      <vt:lpstr>Идея</vt:lpstr>
      <vt:lpstr>Стартовая страница</vt:lpstr>
      <vt:lpstr>Регистрация</vt:lpstr>
      <vt:lpstr>ПРЕДПРИНИМАТЕЛЬ</vt:lpstr>
      <vt:lpstr>Публикация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«Найди инвестора» (веб-сервис)</dc:title>
  <dc:creator>Иван Волынский</dc:creator>
  <cp:lastModifiedBy>Иван Волынский</cp:lastModifiedBy>
  <cp:revision>2</cp:revision>
  <dcterms:created xsi:type="dcterms:W3CDTF">2024-04-20T10:55:49Z</dcterms:created>
  <dcterms:modified xsi:type="dcterms:W3CDTF">2024-04-20T22:04:18Z</dcterms:modified>
</cp:coreProperties>
</file>